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9"/>
  </p:notesMasterIdLst>
  <p:sldIdLst>
    <p:sldId id="260" r:id="rId5"/>
    <p:sldId id="563" r:id="rId6"/>
    <p:sldId id="564" r:id="rId7"/>
    <p:sldId id="585" r:id="rId8"/>
    <p:sldId id="681" r:id="rId9"/>
    <p:sldId id="686" r:id="rId10"/>
    <p:sldId id="684" r:id="rId11"/>
    <p:sldId id="682" r:id="rId12"/>
    <p:sldId id="683" r:id="rId13"/>
    <p:sldId id="685" r:id="rId14"/>
    <p:sldId id="620" r:id="rId15"/>
    <p:sldId id="633" r:id="rId16"/>
    <p:sldId id="647" r:id="rId17"/>
    <p:sldId id="624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  <p:embeddedFont>
      <p:font typeface="Source Sans Pro" panose="020B0503030403020204" pitchFamily="34" charset="0"/>
      <p:regular r:id="rId28"/>
      <p:bold r:id="rId29"/>
      <p:italic r:id="rId30"/>
      <p:boldItalic r:id="rId31"/>
    </p:embeddedFont>
    <p:embeddedFont>
      <p:font typeface="Stag Book" panose="02000503060000020004" charset="0"/>
      <p:regular r:id="rId32"/>
      <p:italic r:id="rId33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36412E2F-BC5E-1003-B9A9-37B2C72266A3}" v="33" dt="2021-07-31T00:04:29.585"/>
    <p1510:client id="{AB2CA4F1-F87D-2E58-C566-F5C65545B9EF}" v="11" dt="2021-07-31T02:06:03.564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32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Escuela de Ingeniería IDAT" userId="S::escuelaingenieria@idat.edu.pe::f9e93f9f-80a6-4cf8-9a16-479b4fa66e32" providerId="AD" clId="Web-{AB2CA4F1-F87D-2E58-C566-F5C65545B9EF}"/>
    <pc:docChg chg="modSld">
      <pc:chgData name="Escuela de Ingeniería IDAT" userId="S::escuelaingenieria@idat.edu.pe::f9e93f9f-80a6-4cf8-9a16-479b4fa66e32" providerId="AD" clId="Web-{AB2CA4F1-F87D-2E58-C566-F5C65545B9EF}" dt="2021-07-31T02:06:03.564" v="10" actId="14100"/>
      <pc:docMkLst>
        <pc:docMk/>
      </pc:docMkLst>
      <pc:sldChg chg="modSp">
        <pc:chgData name="Escuela de Ingeniería IDAT" userId="S::escuelaingenieria@idat.edu.pe::f9e93f9f-80a6-4cf8-9a16-479b4fa66e32" providerId="AD" clId="Web-{AB2CA4F1-F87D-2E58-C566-F5C65545B9EF}" dt="2021-07-31T02:06:03.564" v="10" actId="14100"/>
        <pc:sldMkLst>
          <pc:docMk/>
          <pc:sldMk cId="2389362275" sldId="684"/>
        </pc:sldMkLst>
        <pc:spChg chg="mod">
          <ac:chgData name="Escuela de Ingeniería IDAT" userId="S::escuelaingenieria@idat.edu.pe::f9e93f9f-80a6-4cf8-9a16-479b4fa66e32" providerId="AD" clId="Web-{AB2CA4F1-F87D-2E58-C566-F5C65545B9EF}" dt="2021-07-31T02:06:03.564" v="10" actId="14100"/>
          <ac:spMkLst>
            <pc:docMk/>
            <pc:sldMk cId="2389362275" sldId="684"/>
            <ac:spMk id="13" creationId="{00000000-0000-0000-0000-000000000000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36412E2F-BC5E-1003-B9A9-37B2C72266A3}"/>
    <pc:docChg chg="modSld">
      <pc:chgData name="Escuela de Ingeniería IDAT" userId="S::escuelaingenieria@idat.edu.pe::f9e93f9f-80a6-4cf8-9a16-479b4fa66e32" providerId="AD" clId="Web-{36412E2F-BC5E-1003-B9A9-37B2C72266A3}" dt="2021-07-31T00:04:28.913" v="21" actId="20577"/>
      <pc:docMkLst>
        <pc:docMk/>
      </pc:docMkLst>
      <pc:sldChg chg="delSp modSp">
        <pc:chgData name="Escuela de Ingeniería IDAT" userId="S::escuelaingenieria@idat.edu.pe::f9e93f9f-80a6-4cf8-9a16-479b4fa66e32" providerId="AD" clId="Web-{36412E2F-BC5E-1003-B9A9-37B2C72266A3}" dt="2021-07-31T00:04:28.913" v="21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36412E2F-BC5E-1003-B9A9-37B2C72266A3}" dt="2021-07-31T00:04:28.913" v="21" actId="20577"/>
          <ac:spMkLst>
            <pc:docMk/>
            <pc:sldMk cId="4227363741" sldId="260"/>
            <ac:spMk id="2" creationId="{51FB5928-6A9D-4A40-A59B-3E296900738E}"/>
          </ac:spMkLst>
        </pc:spChg>
        <pc:spChg chg="del mod">
          <ac:chgData name="Escuela de Ingeniería IDAT" userId="S::escuelaingenieria@idat.edu.pe::f9e93f9f-80a6-4cf8-9a16-479b4fa66e32" providerId="AD" clId="Web-{36412E2F-BC5E-1003-B9A9-37B2C72266A3}" dt="2021-07-31T00:03:56.098" v="7"/>
          <ac:spMkLst>
            <pc:docMk/>
            <pc:sldMk cId="4227363741" sldId="260"/>
            <ac:spMk id="3" creationId="{F8D4D8BF-6395-48DE-A3AA-D66AEDF8A117}"/>
          </ac:spMkLst>
        </pc:spChg>
        <pc:spChg chg="del mod">
          <ac:chgData name="Escuela de Ingeniería IDAT" userId="S::escuelaingenieria@idat.edu.pe::f9e93f9f-80a6-4cf8-9a16-479b4fa66e32" providerId="AD" clId="Web-{36412E2F-BC5E-1003-B9A9-37B2C72266A3}" dt="2021-07-31T00:03:52.630" v="5"/>
          <ac:spMkLst>
            <pc:docMk/>
            <pc:sldMk cId="4227363741" sldId="260"/>
            <ac:spMk id="4" creationId="{3B9B1FA4-E618-4DA1-ACED-ABB80C20344C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clId="Web-{36412E2F-BC5E-1003-B9A9-37B2C72266A3}"/>
    <pc:docChg chg="modSld">
      <pc:chgData name="" userId="" providerId="" clId="Web-{36412E2F-BC5E-1003-B9A9-37B2C72266A3}" dt="2021-07-31T00:03:43.738" v="1"/>
      <pc:docMkLst>
        <pc:docMk/>
      </pc:docMkLst>
      <pc:sldChg chg="addSp">
        <pc:chgData name="" userId="" providerId="" clId="Web-{36412E2F-BC5E-1003-B9A9-37B2C72266A3}" dt="2021-07-31T00:03:43.738" v="1"/>
        <pc:sldMkLst>
          <pc:docMk/>
          <pc:sldMk cId="4227363741" sldId="260"/>
        </pc:sldMkLst>
        <pc:spChg chg="add">
          <ac:chgData name="" userId="" providerId="" clId="Web-{36412E2F-BC5E-1003-B9A9-37B2C72266A3}" dt="2021-07-31T00:03:43.707" v="0"/>
          <ac:spMkLst>
            <pc:docMk/>
            <pc:sldMk cId="4227363741" sldId="260"/>
            <ac:spMk id="3" creationId="{F8D4D8BF-6395-48DE-A3AA-D66AEDF8A117}"/>
          </ac:spMkLst>
        </pc:spChg>
        <pc:spChg chg="add">
          <ac:chgData name="" userId="" providerId="" clId="Web-{36412E2F-BC5E-1003-B9A9-37B2C72266A3}" dt="2021-07-31T00:03:43.738" v="1"/>
          <ac:spMkLst>
            <pc:docMk/>
            <pc:sldMk cId="4227363741" sldId="260"/>
            <ac:spMk id="4" creationId="{3B9B1FA4-E618-4DA1-ACED-ABB80C20344C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30/07/2021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Tema 8: </a:t>
            </a:r>
            <a:r>
              <a:rPr lang="es-ES" sz="1800" b="1" dirty="0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800" b="1" dirty="0" err="1">
                <a:solidFill>
                  <a:schemeClr val="bg1"/>
                </a:solidFill>
                <a:latin typeface="Stag Book"/>
                <a:cs typeface="Arial"/>
              </a:rPr>
              <a:t>of</a:t>
            </a: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800" b="1" dirty="0" err="1">
                <a:solidFill>
                  <a:schemeClr val="bg1"/>
                </a:solidFill>
                <a:latin typeface="Stag Book"/>
                <a:cs typeface="Arial"/>
              </a:rPr>
              <a:t>to</a:t>
            </a: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 be</a:t>
            </a:r>
            <a:endParaRPr lang="es-ES" sz="180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8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8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8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endParaRPr lang="en-US" sz="1800" b="1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endParaRPr lang="en-US" sz="12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of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of to be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1"/>
          <a:stretch/>
        </p:blipFill>
        <p:spPr>
          <a:xfrm>
            <a:off x="1005844" y="1888128"/>
            <a:ext cx="8411607" cy="424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44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this</a:t>
            </a:r>
            <a:r>
              <a:rPr lang="es-PE" sz="1800" dirty="0"/>
              <a:t> </a:t>
            </a:r>
            <a:r>
              <a:rPr lang="es-PE" sz="1800" dirty="0" err="1"/>
              <a:t>text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was</a:t>
            </a:r>
            <a:r>
              <a:rPr lang="es-PE" sz="1800" dirty="0"/>
              <a:t> and </a:t>
            </a:r>
            <a:r>
              <a:rPr lang="es-PE" sz="1800" dirty="0" err="1"/>
              <a:t>were</a:t>
            </a:r>
            <a:r>
              <a:rPr lang="es-PE" sz="1800" dirty="0"/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6199" t="18312" r="51723" b="12142"/>
          <a:stretch/>
        </p:blipFill>
        <p:spPr>
          <a:xfrm>
            <a:off x="1919126" y="1712789"/>
            <a:ext cx="7798526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304533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match.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8168" t="36161" r="12418" b="29553"/>
          <a:stretch/>
        </p:blipFill>
        <p:spPr>
          <a:xfrm>
            <a:off x="783771" y="1992136"/>
            <a:ext cx="8242663" cy="3722914"/>
          </a:xfrm>
          <a:prstGeom prst="rect">
            <a:avLst/>
          </a:prstGeom>
        </p:spPr>
      </p:pic>
      <p:pic>
        <p:nvPicPr>
          <p:cNvPr id="7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776" y="212618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b="0" dirty="0"/>
              <a:t>Redacta o</a:t>
            </a:r>
            <a:r>
              <a:rPr lang="es-ES" b="0" dirty="0"/>
              <a:t>raciones y preguntas usando el pasado del verbo to be y las expresiones de tiempo en pasado.</a:t>
            </a: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831654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8: </a:t>
            </a:r>
            <a:r>
              <a:rPr lang="es-PE" dirty="0" err="1"/>
              <a:t>Past</a:t>
            </a:r>
            <a:r>
              <a:rPr lang="es-PE" dirty="0"/>
              <a:t> of to be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time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expressions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800" b="0" i="0" u="none" strike="noStrike" kern="16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Past</a:t>
            </a:r>
            <a:r>
              <a:rPr lang="es-ES" sz="1800" b="0" i="0" u="none" strike="noStrike" kern="16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of to be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in </a:t>
            </a:r>
            <a:r>
              <a:rPr lang="es-ES" sz="1800" b="0" i="0" u="none" strike="noStrike" kern="1600" cap="none" spc="0" normalizeH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Affirmative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, </a:t>
            </a:r>
            <a:r>
              <a:rPr lang="es-ES" sz="1800" b="0" i="0" u="none" strike="noStrike" kern="1600" cap="none" spc="0" normalizeH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Negative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and Yes /No </a:t>
            </a:r>
            <a:r>
              <a:rPr lang="es-ES" sz="1800" b="0" i="0" u="none" strike="noStrike" kern="1600" cap="none" spc="0" normalizeH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questions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.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/>
              <a:t>P</a:t>
            </a:r>
            <a:r>
              <a:rPr lang="es-ES" dirty="0" err="1"/>
              <a:t>ast</a:t>
            </a:r>
            <a:r>
              <a:rPr lang="es-ES" dirty="0"/>
              <a:t> time </a:t>
            </a:r>
            <a:r>
              <a:rPr lang="es-ES" dirty="0" err="1"/>
              <a:t>expressions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436761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14528" t="22700" r="56556" b="24455"/>
          <a:stretch/>
        </p:blipFill>
        <p:spPr>
          <a:xfrm>
            <a:off x="6185646" y="1515123"/>
            <a:ext cx="3691649" cy="4792133"/>
          </a:xfrm>
          <a:prstGeom prst="rect">
            <a:avLst/>
          </a:prstGeom>
        </p:spPr>
      </p:pic>
      <p:pic>
        <p:nvPicPr>
          <p:cNvPr id="9" name="Marcador de contenido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475" y="2645652"/>
            <a:ext cx="3070261" cy="307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/>
              <a:t>P</a:t>
            </a:r>
            <a:r>
              <a:rPr lang="es-ES" dirty="0" err="1"/>
              <a:t>ast</a:t>
            </a:r>
            <a:r>
              <a:rPr lang="es-ES" dirty="0"/>
              <a:t> time </a:t>
            </a:r>
            <a:r>
              <a:rPr lang="es-ES" dirty="0" err="1"/>
              <a:t>expressions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,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expressions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like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0" t="21547" r="40488" b="15331"/>
          <a:stretch/>
        </p:blipFill>
        <p:spPr>
          <a:xfrm>
            <a:off x="2329479" y="2101195"/>
            <a:ext cx="6087291" cy="359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72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/>
              <a:t>P</a:t>
            </a:r>
            <a:r>
              <a:rPr lang="es-ES" dirty="0" err="1"/>
              <a:t>ast</a:t>
            </a:r>
            <a:r>
              <a:rPr lang="es-ES" dirty="0"/>
              <a:t> time </a:t>
            </a:r>
            <a:r>
              <a:rPr lang="es-ES" dirty="0" err="1"/>
              <a:t>expressions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,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expressions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like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2" t="21547" r="4421" b="15331"/>
          <a:stretch/>
        </p:blipFill>
        <p:spPr>
          <a:xfrm>
            <a:off x="3692033" y="1975599"/>
            <a:ext cx="4741817" cy="38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/>
              <a:t>P</a:t>
            </a:r>
            <a:r>
              <a:rPr lang="es-ES" dirty="0" err="1"/>
              <a:t>ast</a:t>
            </a:r>
            <a:r>
              <a:rPr lang="es-ES" dirty="0"/>
              <a:t> of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436761"/>
            <a:ext cx="7119351" cy="343884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Who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guess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their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old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jobs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6845" t="19687" r="50904" b="54429"/>
          <a:stretch/>
        </p:blipFill>
        <p:spPr>
          <a:xfrm>
            <a:off x="4924697" y="1319194"/>
            <a:ext cx="6156295" cy="495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6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of to be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of to be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information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Marcador de contenido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23" y="2101195"/>
            <a:ext cx="7737531" cy="406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95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Past</a:t>
            </a:r>
            <a:r>
              <a:rPr lang="es-ES" noProof="0" dirty="0"/>
              <a:t> of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of to be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Marcador de contenido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02" b="49365"/>
          <a:stretch/>
        </p:blipFill>
        <p:spPr>
          <a:xfrm>
            <a:off x="1004237" y="2365832"/>
            <a:ext cx="8178952" cy="334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43192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CD7164-F5D1-406F-AC9A-4B4947ECEEC4}"/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5131</TotalTime>
  <Words>234</Words>
  <Application>Microsoft Office PowerPoint</Application>
  <PresentationFormat>Widescreen</PresentationFormat>
  <Paragraphs>42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399</cp:revision>
  <dcterms:created xsi:type="dcterms:W3CDTF">2019-08-23T20:21:46Z</dcterms:created>
  <dcterms:modified xsi:type="dcterms:W3CDTF">2021-07-31T02:06:04Z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